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7D26-62E7-4271-8B99-3BF35244B9F5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09E0-EF6F-4A93-9B14-2DECE3C0B0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071942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 ĐỘNG CỦA CHI ĐOÀN TRONG NHỮNG NĂM QUA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839200" cy="17526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ĐOÀN TNCS HỒ CHÍ MINH PHƯỜNG HIỆP THÀNH</a:t>
            </a:r>
          </a:p>
          <a:p>
            <a:pPr eaLnBrk="1" hangingPunct="1"/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 ĐOÀN KHU PHỐ 3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295400"/>
            <a:ext cx="19891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9144000" cy="939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LỚP PHỔ CẬP</a:t>
            </a:r>
            <a:endParaRPr lang="vi-VN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2411413" cy="688975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TUYÊN TRUYỀN AN TOÀN GIAO THÔNG</a:t>
            </a:r>
            <a:endParaRPr lang="vi-VN" sz="3600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0"/>
            <a:ext cx="6697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9144000" cy="939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TUYÊN TRUYỀN AN TOÀN GIAO THÔNG</a:t>
            </a:r>
            <a:endParaRPr lang="vi-VN" sz="3600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9144000" cy="939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TUYÊN TRUYỀN AN TOÀN GIAO THÔNG</a:t>
            </a:r>
            <a:endParaRPr lang="vi-VN" sz="3600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9144000" cy="939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TUYÊN TRUYỀN AN TOÀN GIAO THÔNG</a:t>
            </a:r>
            <a:endParaRPr lang="vi-VN" sz="3600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2627313" cy="688975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LỚP PHỔ CẬP</a:t>
            </a:r>
            <a:endParaRPr lang="vi-VN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9459" name="Picture 2" descr="C:\Users\Administrator\Desktop\HÌNH ĐẠI HỘI 2016-2017\day lop pho cap\12935261_568887339937725_110633100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651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9144000" cy="1300163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LỚP PHỔ CẬP</a:t>
            </a:r>
            <a:endParaRPr lang="vi-VN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22388"/>
            <a:ext cx="91440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9144000" cy="939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LỚP PHỔ CẬP</a:t>
            </a:r>
            <a:endParaRPr lang="vi-VN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0" y="-31750"/>
            <a:ext cx="9144000" cy="939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LỚP PHỔ CẬP</a:t>
            </a:r>
            <a:endParaRPr lang="vi-VN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66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HOẠT ĐỘNG CỦA CHI ĐOÀN TRONG NHỮNG NĂM QUA</vt:lpstr>
      <vt:lpstr>TUYÊN TRUYỀN AN TOÀN GIAO THÔNG</vt:lpstr>
      <vt:lpstr>TUYÊN TRUYỀN AN TOÀN GIAO THÔNG</vt:lpstr>
      <vt:lpstr>TUYÊN TRUYỀN AN TOÀN GIAO THÔNG</vt:lpstr>
      <vt:lpstr>TUYÊN TRUYỀN AN TOÀN GIAO THÔNG</vt:lpstr>
      <vt:lpstr>DẠY LỚP PHỔ CẬP</vt:lpstr>
      <vt:lpstr>DẠY LỚP PHỔ CẬP</vt:lpstr>
      <vt:lpstr>DẠY LỚP PHỔ CẬP</vt:lpstr>
      <vt:lpstr>DẠY LỚP PHỔ CẬP</vt:lpstr>
      <vt:lpstr>DẠY LỚP PHỔ CẬP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CỦA CHI ĐOÀN TRONG NHỮNG NĂM QUA</dc:title>
  <dc:creator>User</dc:creator>
  <cp:lastModifiedBy>User</cp:lastModifiedBy>
  <cp:revision>1</cp:revision>
  <dcterms:created xsi:type="dcterms:W3CDTF">2016-11-04T05:28:20Z</dcterms:created>
  <dcterms:modified xsi:type="dcterms:W3CDTF">2016-11-04T05:30:25Z</dcterms:modified>
</cp:coreProperties>
</file>